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B567-8F45-0B7A-8FF8-F11DD2153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CB48-D827-BF6E-6C49-A9BB02722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4F10D-51D2-A9D8-08F8-ACF23C00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6F9E2-6D8A-91F3-0E24-2376D4C87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33BEF-7E18-3588-F0E8-76343B93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77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B9918-9E8D-38B8-7FC0-690E61BE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7FE22A-99CA-81B5-CE2A-FAFEFB60F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4E7F4-CC41-7420-DD70-DD463621E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D9B24-092A-0C38-13A9-398A53AC0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D3252-7AD7-7849-65AF-83A48F3DE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660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86E42B-BBB7-4DE4-CE32-896C22211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28196-AB85-F083-7E0E-304B81E8F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F9567-60B0-4563-F523-4085E8C59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3305B-BE7A-E2BC-320B-1797F5B44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58509-B51E-A9B2-47F3-11B4AB014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92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BF9B2-733A-1EA3-5CF3-9ECE7D66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8D60E-9DB7-AF57-E69B-5B49579E1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FFB97-3283-9226-10DF-407354498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455DC-7AD9-515A-165D-FECCAE6C1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4A035-1CEB-A5F0-643F-1028213A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71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9A52F-AE2F-C8B6-5B7A-772DA44D7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BDE64-5BEB-4947-3E83-CA92CE84A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E92BA-80B4-4D14-B9C1-97900852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AF432-84B1-E0CC-2670-43FF248D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96382-FFA8-165B-216D-47382A09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131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734B-05B5-807C-EFD0-4827DE32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B9997-48DD-A8D9-116F-6776F4D6D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439D9-4B43-8E06-3ADE-18CD7BB23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46D81-52A1-E7A8-1D0C-315B55CF0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12D71-77A8-1850-280C-18EA7D48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7AC00-435F-3B54-058E-ABF0ECF5B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4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252CC-3DF2-733E-5313-BCEC253BE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109D1-9497-2E31-6D32-C0C511C5C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FA6E4-2B03-D679-5149-61DAFAC60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31509-0BEA-94FE-C377-5DF63E0C9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C5B2F-F894-9A83-110A-20C77064AF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25EC0E-9BEA-3D5E-1F73-BE995F72D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14E44C-900B-CF34-EE38-9855CF92B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C6A9CE-292C-7D8F-C6C1-9D0C6203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0453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4650-76F4-FC66-EA3C-A6F11C1BD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0624F-C506-EAE5-F40F-E8D796B99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476258-24ED-0703-B244-C59490A3F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744C20-DFD1-5A4C-37E3-1ECEAD7DB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365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EFC8B-CC6F-A33E-5A5D-53925A6FB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4E6D2-A248-6DB4-B34F-4E729D5E4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87F8A-2360-A5EE-690E-1E0CA0CD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475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C9D28-7307-9162-48D9-7A914AC73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BB398-F45F-F808-41E5-A6B90943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574E5A-BC04-280C-6692-56923D1DD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F00D9-71C2-A144-095E-5C5583744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423EB-7238-D712-03DD-536551BEB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51513-2F8F-6755-13E6-8C5BC7BFD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17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F8E7A-CD14-1BE2-7C86-370436A61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97F554-C12B-6ABA-91A4-3806BB6D3F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C1F6B-A02D-8542-F020-1A431CDEF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5A4BE-883F-049D-25FD-9428844F2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B4FB0-9A8F-7A38-F4DE-599B4BB98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60DC10-F5CB-7130-7A8B-1DBA70D56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09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040A9-8E65-3263-57BB-C5FAEFCD1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99E59-C04A-0682-3572-478BD6A0F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F83E2-6C31-F534-6FD3-28C6F11AF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F64E7-5B41-4EB0-990B-5B8F7A150064}" type="datetimeFigureOut">
              <a:rPr lang="en-IN" smtClean="0"/>
              <a:t>07-06-2023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F8CBF-A59D-44EC-8C2E-D00E1EC89B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47BF4-F38A-8B93-5213-EB7E7E8C5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3EAA3-442C-4B1D-A600-02AB60BA8A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62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291051-4C4A-CEA4-8107-3571EA289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752" y="0"/>
            <a:ext cx="12254752" cy="4634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72A1F8-E695-436B-2678-6E8B5135DA10}"/>
              </a:ext>
            </a:extLst>
          </p:cNvPr>
          <p:cNvSpPr txBox="1"/>
          <p:nvPr/>
        </p:nvSpPr>
        <p:spPr>
          <a:xfrm>
            <a:off x="9502588" y="5351947"/>
            <a:ext cx="26894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accent4"/>
                </a:solidFill>
                <a:latin typeface="Algerian" panose="04020705040A02060702" pitchFamily="82" charset="0"/>
              </a:rPr>
              <a:t>Presented_by</a:t>
            </a:r>
            <a:r>
              <a:rPr lang="en-US" dirty="0">
                <a:solidFill>
                  <a:schemeClr val="accent4"/>
                </a:solidFill>
                <a:latin typeface="Algerian" panose="04020705040A02060702" pitchFamily="82" charset="0"/>
              </a:rPr>
              <a:t>,</a:t>
            </a:r>
          </a:p>
          <a:p>
            <a:r>
              <a:rPr lang="en-US" dirty="0">
                <a:solidFill>
                  <a:schemeClr val="accent4"/>
                </a:solidFill>
                <a:latin typeface="Algerian" panose="04020705040A02060702" pitchFamily="82" charset="0"/>
              </a:rPr>
              <a:t>SAMBHU_ S_ THAMPAN</a:t>
            </a:r>
          </a:p>
          <a:p>
            <a:r>
              <a:rPr lang="en-US" dirty="0">
                <a:solidFill>
                  <a:schemeClr val="accent4"/>
                </a:solidFill>
                <a:latin typeface="Algerian" panose="04020705040A02060702" pitchFamily="82" charset="0"/>
              </a:rPr>
              <a:t>FAITH_SPRING_BATCH</a:t>
            </a:r>
          </a:p>
        </p:txBody>
      </p:sp>
    </p:spTree>
    <p:extLst>
      <p:ext uri="{BB962C8B-B14F-4D97-AF65-F5344CB8AC3E}">
        <p14:creationId xmlns:p14="http://schemas.microsoft.com/office/powerpoint/2010/main" val="1694872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26462-484F-DFB4-F857-7BB07B09F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50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EB752F-C349-715E-5C84-8D583FEBC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387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4F2F59-0240-C6D6-0086-B0E01ED0518E}"/>
              </a:ext>
            </a:extLst>
          </p:cNvPr>
          <p:cNvSpPr txBox="1"/>
          <p:nvPr/>
        </p:nvSpPr>
        <p:spPr>
          <a:xfrm>
            <a:off x="5943601" y="5092877"/>
            <a:ext cx="61677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 counting garbage collection is where each object has a count of the number of references to it. Garbage is identified by having a reference count of zero. An object's reference count is incremented when a reference to it is created, and decremented when a reference is destroyed.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39F03-4E6D-55A5-1BE7-890EB85AF295}"/>
              </a:ext>
            </a:extLst>
          </p:cNvPr>
          <p:cNvSpPr txBox="1"/>
          <p:nvPr/>
        </p:nvSpPr>
        <p:spPr>
          <a:xfrm>
            <a:off x="0" y="5657671"/>
            <a:ext cx="58629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While tracing garbage collectors can impact efficiency severely via context switching and cache line faults, they collect relatively infrequently, while accessing objects is done continually.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67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984">
              <a:srgbClr val="17253C"/>
            </a:gs>
            <a:gs pos="27975">
              <a:schemeClr val="tx1"/>
            </a:gs>
            <a:gs pos="0">
              <a:schemeClr val="tx1"/>
            </a:gs>
            <a:gs pos="89508">
              <a:schemeClr val="tx1"/>
            </a:gs>
            <a:gs pos="79016">
              <a:schemeClr val="tx1"/>
            </a:gs>
            <a:gs pos="60850">
              <a:schemeClr val="tx1"/>
            </a:gs>
            <a:gs pos="46000">
              <a:schemeClr val="tx1"/>
            </a:gs>
            <a:gs pos="100000">
              <a:schemeClr val="accent1">
                <a:lumMod val="6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17A329-A07D-2A3F-AC6C-B43C5EE0EFD2}"/>
              </a:ext>
            </a:extLst>
          </p:cNvPr>
          <p:cNvSpPr txBox="1"/>
          <p:nvPr/>
        </p:nvSpPr>
        <p:spPr>
          <a:xfrm>
            <a:off x="206186" y="875437"/>
            <a:ext cx="11627226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u="sng" dirty="0">
                <a:solidFill>
                  <a:schemeClr val="bg1"/>
                </a:solidFill>
              </a:rPr>
              <a:t>Conclusion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Memory management is an important aspect of modern computer systems that allows for the efficient use of memory resources. Efficient memory management benefits a computer system in several ways, including improved performance, resource optimization, stability, security, and scalability.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33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298D1F-E686-71E2-0FF4-460060F05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5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09EEB-2679-DEE8-C95F-47748400D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20301B-716E-C30F-CD31-2BD7550C3707}"/>
              </a:ext>
            </a:extLst>
          </p:cNvPr>
          <p:cNvSpPr txBox="1"/>
          <p:nvPr/>
        </p:nvSpPr>
        <p:spPr>
          <a:xfrm>
            <a:off x="7763435" y="250123"/>
            <a:ext cx="61677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(</a:t>
            </a:r>
            <a:r>
              <a:rPr lang="en-IN" sz="3200" b="1" i="1" dirty="0">
                <a:solidFill>
                  <a:schemeClr val="bg1"/>
                </a:solidFill>
                <a:latin typeface="Arial Black" panose="020B0A04020102020204" pitchFamily="34" charset="0"/>
              </a:rPr>
              <a:t>INTRODUCTION</a:t>
            </a:r>
            <a:r>
              <a:rPr lang="en-IN" sz="32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5291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6F6C0-193E-CFF0-3073-EF119382E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79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9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DDEC39-7521-4340-A8B0-CDDCEBFB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09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4C5BC7-7937-589C-3D9F-5A62083F2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831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D8E1FA-B695-27D3-FD99-430DA96CB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" y="0"/>
            <a:ext cx="121292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15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B4ACF4-6AF2-0066-C9D3-5645BCB01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86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10C7B5-D661-DD54-FFA4-921646B0A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62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283328-B8E0-E378-A4B6-C4580271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4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144</Words>
  <Application>Microsoft Office PowerPoint</Application>
  <PresentationFormat>Widescreen</PresentationFormat>
  <Paragraphs>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Algerian</vt:lpstr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SAMBHU S THAMPAN</dc:creator>
  <cp:lastModifiedBy>SAMBHU S THAMPAN</cp:lastModifiedBy>
  <cp:revision>3</cp:revision>
  <dcterms:created xsi:type="dcterms:W3CDTF">2023-06-07T05:32:40Z</dcterms:created>
  <dcterms:modified xsi:type="dcterms:W3CDTF">2023-06-07T12:40:26Z</dcterms:modified>
</cp:coreProperties>
</file>

<file path=docProps/thumbnail.jpeg>
</file>